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6" r:id="rId6"/>
    <p:sldId id="268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24D3-5CC7-4596-ACB7-03C473C646F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1578F-0382-4F2D-8D60-E6A0657C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152400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Hexagon 88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xagon 89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xagon 90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xagon 91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Hexagon 93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Hexagon 98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Hexagon 99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Hexagon 100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Hexagon 101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Hexagon 103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Hexagon 104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Hexagon 105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exagon 106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xagon 107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Hexagon 108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Hexagon 109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xagon 110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Hexagon 111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Hexagon 112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Hexagon 113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xagon 114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xagon 115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Hexagon 116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Hexagon 117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Hexagon 118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Hexagon 119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xagon 120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 flipH="1">
            <a:off x="7860862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3" name="Hexagon 122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xagon 123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xagon 124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xagon 125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xagon 126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xagon 127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xagon 129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xagon 130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xagon 131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xagon 133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xagon 134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xagon 136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Hexagon 141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Hexagon 142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Hexagon 143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Hexagon 144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Hexagon 145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Hexagon 146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Hexagon 147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Hexagon 148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Hexagon 149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Hexagon 150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Hexagon 151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Hexagon 152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Hexagon 153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Hexagon 154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88866F-723F-4D82-8666-73AEED8C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866" y="129273"/>
            <a:ext cx="4968734" cy="65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scillab\Desktop\IVA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7" y="230391"/>
            <a:ext cx="696912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-152400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Hexagon 79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exagon 85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Hexagon 86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Hexagon 87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xagon 88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xagon 89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xagon 90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xagon 91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Hexagon 93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Hexagon 98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Hexagon 99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Hexagon 100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Hexagon 101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Hexagon 103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Hexagon 104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Hexagon 105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xagon 107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Hexagon 108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Hexagon 109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xagon 110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Hexagon 111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flipH="1">
            <a:off x="7860862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4" name="Hexagon 113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xagon 114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xagon 115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Hexagon 116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Hexagon 117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Hexagon 118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Hexagon 119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xagon 120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exagon 121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exagon 122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xagon 123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xagon 124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xagon 125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xagon 126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xagon 127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xagon 129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xagon 130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xagon 131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xagon 133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xagon 134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xagon 136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Hexagon 141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Hexagon 142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Hexagon 143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Hexagon 144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Hexagon 145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6FDBE7C-4AE8-4EA8-9618-2E5599CAF67F}"/>
              </a:ext>
            </a:extLst>
          </p:cNvPr>
          <p:cNvSpPr/>
          <p:nvPr/>
        </p:nvSpPr>
        <p:spPr>
          <a:xfrm>
            <a:off x="1297886" y="1457289"/>
            <a:ext cx="65604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NAR PRESIDENT BILL CHEE ADDRESSES THE BOARD OF DIRECTORS, WASHINGTON D.C., 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APRIL 26 1993</a:t>
            </a:r>
          </a:p>
        </p:txBody>
      </p:sp>
    </p:spTree>
    <p:extLst>
      <p:ext uri="{BB962C8B-B14F-4D97-AF65-F5344CB8AC3E}">
        <p14:creationId xmlns:p14="http://schemas.microsoft.com/office/powerpoint/2010/main" val="24099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scillab\Desktop\IVA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7" y="230391"/>
            <a:ext cx="696912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-152400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Hexagon 79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exagon 85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Hexagon 86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Hexagon 87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xagon 88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xagon 89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xagon 90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xagon 91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Hexagon 93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Hexagon 98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Hexagon 99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Hexagon 100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Hexagon 101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Hexagon 103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Hexagon 104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Hexagon 105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xagon 107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Hexagon 108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Hexagon 109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xagon 110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Hexagon 111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flipH="1">
            <a:off x="7860862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4" name="Hexagon 113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xagon 114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xagon 115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Hexagon 116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Hexagon 117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Hexagon 118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Hexagon 119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xagon 120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exagon 121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exagon 122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xagon 123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xagon 124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xagon 125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xagon 126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xagon 127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xagon 129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xagon 130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xagon 131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xagon 133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xagon 134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xagon 136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Hexagon 141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Hexagon 142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Hexagon 143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Hexagon 144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Hexagon 145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28CCCCFD-4D9B-46B3-B6EB-0EDA55FC6CD0}"/>
              </a:ext>
            </a:extLst>
          </p:cNvPr>
          <p:cNvSpPr/>
          <p:nvPr/>
        </p:nvSpPr>
        <p:spPr>
          <a:xfrm>
            <a:off x="867192" y="1803867"/>
            <a:ext cx="7461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“WE REALTORS CANNOT BE A FEW CHIHUAHUAS FIGHTING OVER A BONE, WHILE THE LIONS ARE COMING OVER THE HILL” </a:t>
            </a:r>
            <a:r>
              <a:rPr lang="en-US" sz="4000" dirty="0">
                <a:latin typeface="Arial Black" panose="020B0A04020102020204" pitchFamily="34" charset="0"/>
              </a:rPr>
              <a:t>				</a:t>
            </a:r>
          </a:p>
          <a:p>
            <a:pPr algn="ctr"/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				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BILL CHEE</a:t>
            </a:r>
          </a:p>
        </p:txBody>
      </p:sp>
    </p:spTree>
    <p:extLst>
      <p:ext uri="{BB962C8B-B14F-4D97-AF65-F5344CB8AC3E}">
        <p14:creationId xmlns:p14="http://schemas.microsoft.com/office/powerpoint/2010/main" val="19773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scillab\Desktop\IVA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7" y="230391"/>
            <a:ext cx="696912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-152400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Hexagon 79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exagon 85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Hexagon 86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Hexagon 87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xagon 88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xagon 89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xagon 90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xagon 91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Hexagon 93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Hexagon 98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Hexagon 99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Hexagon 100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Hexagon 101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Hexagon 103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Hexagon 104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Hexagon 105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xagon 107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Hexagon 108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Hexagon 109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xagon 110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Hexagon 111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flipH="1">
            <a:off x="7860862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4" name="Hexagon 113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xagon 114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xagon 115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Hexagon 116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Hexagon 117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Hexagon 118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Hexagon 119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xagon 120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exagon 121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exagon 122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xagon 123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xagon 124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xagon 125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xagon 126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xagon 127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xagon 129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xagon 130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xagon 131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xagon 133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xagon 134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xagon 136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Hexagon 141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Hexagon 142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Hexagon 143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Hexagon 144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Hexagon 145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28CCCCFD-4D9B-46B3-B6EB-0EDA55FC6CD0}"/>
              </a:ext>
            </a:extLst>
          </p:cNvPr>
          <p:cNvSpPr/>
          <p:nvPr/>
        </p:nvSpPr>
        <p:spPr>
          <a:xfrm>
            <a:off x="875656" y="1912391"/>
            <a:ext cx="7461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“WHAT THE CONSUMER WANTS, THE CONSUMER GETS” </a:t>
            </a:r>
            <a:r>
              <a:rPr lang="en-US" sz="4000" dirty="0">
                <a:latin typeface="Arial Black" panose="020B0A04020102020204" pitchFamily="34" charset="0"/>
              </a:rPr>
              <a:t>				</a:t>
            </a:r>
          </a:p>
          <a:p>
            <a:pPr algn="ctr"/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			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BILL CHEE</a:t>
            </a:r>
          </a:p>
        </p:txBody>
      </p:sp>
    </p:spTree>
    <p:extLst>
      <p:ext uri="{BB962C8B-B14F-4D97-AF65-F5344CB8AC3E}">
        <p14:creationId xmlns:p14="http://schemas.microsoft.com/office/powerpoint/2010/main" val="17002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scillab\Desktop\IVA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7" y="230391"/>
            <a:ext cx="696912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-152400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Hexagon 79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exagon 85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Hexagon 86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Hexagon 87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xagon 88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xagon 89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xagon 90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xagon 91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Hexagon 93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Hexagon 98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Hexagon 99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Hexagon 100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Hexagon 101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Hexagon 103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Hexagon 104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Hexagon 105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xagon 107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Hexagon 108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Hexagon 109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xagon 110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Hexagon 111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flipH="1">
            <a:off x="7860862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4" name="Hexagon 113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xagon 114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xagon 115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Hexagon 116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Hexagon 117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Hexagon 118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Hexagon 119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xagon 120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exagon 121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exagon 122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xagon 123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xagon 124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xagon 125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xagon 126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xagon 127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xagon 129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xagon 130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xagon 131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xagon 133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xagon 134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xagon 136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Hexagon 141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Hexagon 142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Hexagon 143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Hexagon 144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Hexagon 145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7429B2-DA37-46E9-ACBD-A4300F98A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045" y="951448"/>
            <a:ext cx="9459736" cy="54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scillab\Desktop\IVA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7" y="230391"/>
            <a:ext cx="696912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-152400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Hexagon 79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exagon 85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Hexagon 86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Hexagon 87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xagon 88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xagon 89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xagon 90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xagon 91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Hexagon 93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Hexagon 98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Hexagon 99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Hexagon 100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Hexagon 101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Hexagon 103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Hexagon 104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Hexagon 105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xagon 107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Hexagon 108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Hexagon 109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xagon 110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Hexagon 111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flipH="1">
            <a:off x="7860862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4" name="Hexagon 113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xagon 114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xagon 115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Hexagon 116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Hexagon 117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Hexagon 118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Hexagon 119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xagon 120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exagon 121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exagon 122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xagon 123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xagon 124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xagon 125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xagon 126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xagon 127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xagon 129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xagon 130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xagon 131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xagon 133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xagon 134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xagon 136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Hexagon 141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Hexagon 142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Hexagon 143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Hexagon 144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Hexagon 145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737E6F-B3E8-416C-8D7A-E66A7107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50" y="943807"/>
            <a:ext cx="5481011" cy="58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scillab\Desktop\IVA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7" y="230391"/>
            <a:ext cx="696912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-152400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Hexagon 79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exagon 85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Hexagon 86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Hexagon 87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xagon 88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xagon 89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xagon 90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xagon 91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Hexagon 93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Hexagon 98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Hexagon 99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Hexagon 100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Hexagon 101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Hexagon 103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Hexagon 104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Hexagon 105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xagon 107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Hexagon 108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Hexagon 109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xagon 110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Hexagon 111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flipH="1">
            <a:off x="7860862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4" name="Hexagon 113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xagon 114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xagon 115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Hexagon 116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Hexagon 117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Hexagon 118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Hexagon 119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xagon 120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exagon 121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exagon 122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xagon 123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xagon 124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xagon 125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xagon 126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xagon 127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xagon 129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xagon 130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xagon 131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xagon 133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xagon 134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xagon 136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Hexagon 141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Hexagon 142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Hexagon 143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Hexagon 144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Hexagon 145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2280317-D9DD-4873-8262-FD13BD3860EC}"/>
              </a:ext>
            </a:extLst>
          </p:cNvPr>
          <p:cNvSpPr/>
          <p:nvPr/>
        </p:nvSpPr>
        <p:spPr>
          <a:xfrm>
            <a:off x="1297886" y="1315192"/>
            <a:ext cx="6705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“BUYING AND SELLING HOUSES IS A COMPLICATED PROBLEM OF THE PHYSICAL UNIVERSE THAT CANNOT BE SOLVED BY ROBOTS ALONE. REAL ESTATE IS NOT E-COMMERCE; IT IS SOME COMBINATION OF HUMANS AND BOTS. AND IT IS SOLVED LOCALLY.”</a:t>
            </a:r>
          </a:p>
          <a:p>
            <a:endParaRPr lang="en-US" dirty="0"/>
          </a:p>
          <a:p>
            <a:r>
              <a:rPr lang="en-US" dirty="0"/>
              <a:t> 				</a:t>
            </a:r>
            <a:r>
              <a:rPr lang="en-US" sz="2800" dirty="0"/>
              <a:t>BRAD INMAN</a:t>
            </a:r>
          </a:p>
        </p:txBody>
      </p:sp>
    </p:spTree>
    <p:extLst>
      <p:ext uri="{BB962C8B-B14F-4D97-AF65-F5344CB8AC3E}">
        <p14:creationId xmlns:p14="http://schemas.microsoft.com/office/powerpoint/2010/main" val="16192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scillab\Desktop\IVA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7" y="230391"/>
            <a:ext cx="696912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-152400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Hexagon 79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exagon 85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Hexagon 86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Hexagon 87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xagon 88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xagon 89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xagon 90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xagon 91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Hexagon 93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Hexagon 98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Hexagon 99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Hexagon 100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Hexagon 101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Hexagon 103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Hexagon 104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Hexagon 105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xagon 107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Hexagon 108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Hexagon 109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xagon 110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Hexagon 111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flipH="1">
            <a:off x="7860862" y="-181100"/>
            <a:ext cx="1447800" cy="7267700"/>
            <a:chOff x="76200" y="-218610"/>
            <a:chExt cx="1447800" cy="7267700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81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4" name="Hexagon 113"/>
            <p:cNvSpPr/>
            <p:nvPr/>
          </p:nvSpPr>
          <p:spPr>
            <a:xfrm>
              <a:off x="78686" y="635149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xagon 114"/>
            <p:cNvSpPr/>
            <p:nvPr/>
          </p:nvSpPr>
          <p:spPr>
            <a:xfrm>
              <a:off x="81172" y="584432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xagon 115"/>
            <p:cNvSpPr/>
            <p:nvPr/>
          </p:nvSpPr>
          <p:spPr>
            <a:xfrm>
              <a:off x="543596" y="609790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Hexagon 116"/>
            <p:cNvSpPr/>
            <p:nvPr/>
          </p:nvSpPr>
          <p:spPr>
            <a:xfrm>
              <a:off x="543596" y="559073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Hexagon 117"/>
            <p:cNvSpPr/>
            <p:nvPr/>
          </p:nvSpPr>
          <p:spPr>
            <a:xfrm>
              <a:off x="78686" y="533714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Hexagon 118"/>
            <p:cNvSpPr/>
            <p:nvPr/>
          </p:nvSpPr>
          <p:spPr>
            <a:xfrm>
              <a:off x="543596" y="50835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Hexagon 119"/>
            <p:cNvSpPr/>
            <p:nvPr/>
          </p:nvSpPr>
          <p:spPr>
            <a:xfrm>
              <a:off x="78686" y="482997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xagon 120"/>
            <p:cNvSpPr/>
            <p:nvPr/>
          </p:nvSpPr>
          <p:spPr>
            <a:xfrm>
              <a:off x="81172" y="432279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exagon 121"/>
            <p:cNvSpPr/>
            <p:nvPr/>
          </p:nvSpPr>
          <p:spPr>
            <a:xfrm>
              <a:off x="543596" y="45763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exagon 122"/>
            <p:cNvSpPr/>
            <p:nvPr/>
          </p:nvSpPr>
          <p:spPr>
            <a:xfrm>
              <a:off x="543596" y="406921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xagon 123"/>
            <p:cNvSpPr/>
            <p:nvPr/>
          </p:nvSpPr>
          <p:spPr>
            <a:xfrm>
              <a:off x="78686" y="381562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xagon 124"/>
            <p:cNvSpPr/>
            <p:nvPr/>
          </p:nvSpPr>
          <p:spPr>
            <a:xfrm>
              <a:off x="543596" y="356203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xagon 125"/>
            <p:cNvSpPr/>
            <p:nvPr/>
          </p:nvSpPr>
          <p:spPr>
            <a:xfrm>
              <a:off x="76200" y="332285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xagon 126"/>
            <p:cNvSpPr/>
            <p:nvPr/>
          </p:nvSpPr>
          <p:spPr>
            <a:xfrm>
              <a:off x="78686" y="2815683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xagon 127"/>
            <p:cNvSpPr/>
            <p:nvPr/>
          </p:nvSpPr>
          <p:spPr>
            <a:xfrm>
              <a:off x="541110" y="306927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541110" y="2562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xagon 129"/>
            <p:cNvSpPr/>
            <p:nvPr/>
          </p:nvSpPr>
          <p:spPr>
            <a:xfrm>
              <a:off x="76200" y="2308509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xagon 130"/>
            <p:cNvSpPr/>
            <p:nvPr/>
          </p:nvSpPr>
          <p:spPr>
            <a:xfrm>
              <a:off x="541110" y="2054922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xagon 131"/>
            <p:cNvSpPr/>
            <p:nvPr/>
          </p:nvSpPr>
          <p:spPr>
            <a:xfrm>
              <a:off x="76200" y="1801335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78686" y="129416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xagon 133"/>
            <p:cNvSpPr/>
            <p:nvPr/>
          </p:nvSpPr>
          <p:spPr>
            <a:xfrm>
              <a:off x="541110" y="154774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xagon 134"/>
            <p:cNvSpPr/>
            <p:nvPr/>
          </p:nvSpPr>
          <p:spPr>
            <a:xfrm>
              <a:off x="541110" y="104057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76200" y="78698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xagon 136"/>
            <p:cNvSpPr/>
            <p:nvPr/>
          </p:nvSpPr>
          <p:spPr>
            <a:xfrm>
              <a:off x="541110" y="53340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81172" y="27446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1016826" y="48195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1016826" y="332218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1016826" y="1782718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Hexagon 141"/>
            <p:cNvSpPr/>
            <p:nvPr/>
          </p:nvSpPr>
          <p:spPr>
            <a:xfrm>
              <a:off x="541110" y="10137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Hexagon 142"/>
            <p:cNvSpPr/>
            <p:nvPr/>
          </p:nvSpPr>
          <p:spPr>
            <a:xfrm>
              <a:off x="81172" y="-218610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Hexagon 143"/>
            <p:cNvSpPr/>
            <p:nvPr/>
          </p:nvSpPr>
          <p:spPr>
            <a:xfrm>
              <a:off x="1016826" y="273096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Hexagon 144"/>
            <p:cNvSpPr/>
            <p:nvPr/>
          </p:nvSpPr>
          <p:spPr>
            <a:xfrm>
              <a:off x="543596" y="6611871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Hexagon 145"/>
            <p:cNvSpPr/>
            <p:nvPr/>
          </p:nvSpPr>
          <p:spPr>
            <a:xfrm>
              <a:off x="1016826" y="6351494"/>
              <a:ext cx="507174" cy="437219"/>
            </a:xfrm>
            <a:prstGeom prst="hexagon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1B63A70-0F1C-4E4C-B69F-8AE721E6A4AE}"/>
              </a:ext>
            </a:extLst>
          </p:cNvPr>
          <p:cNvSpPr/>
          <p:nvPr/>
        </p:nvSpPr>
        <p:spPr>
          <a:xfrm>
            <a:off x="1253137" y="1928829"/>
            <a:ext cx="66210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“LIFE IS CHANGE. 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GROWTH IS OPTIONAL.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CHOOSE WISELY.” </a:t>
            </a: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140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102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Bugayong</dc:creator>
  <cp:lastModifiedBy>Mark Dowling</cp:lastModifiedBy>
  <cp:revision>27</cp:revision>
  <dcterms:created xsi:type="dcterms:W3CDTF">2018-04-04T17:17:47Z</dcterms:created>
  <dcterms:modified xsi:type="dcterms:W3CDTF">2019-06-25T21:46:16Z</dcterms:modified>
</cp:coreProperties>
</file>